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59C9973-0A87-46D8-95AC-290301B6BDE6}"/>
    <pc:docChg chg="custSel modSld">
      <pc:chgData name="Narelle Wheaton" userId="6e1b2b30-480e-4f91-806b-6735d5b9e446" providerId="ADAL" clId="{C59C9973-0A87-46D8-95AC-290301B6BDE6}" dt="2023-07-26T03:26:34.354" v="15" actId="14100"/>
      <pc:docMkLst>
        <pc:docMk/>
      </pc:docMkLst>
      <pc:sldChg chg="modSp mod">
        <pc:chgData name="Narelle Wheaton" userId="6e1b2b30-480e-4f91-806b-6735d5b9e446" providerId="ADAL" clId="{C59C9973-0A87-46D8-95AC-290301B6BDE6}" dt="2023-07-26T03:26:34.354" v="15" actId="14100"/>
        <pc:sldMkLst>
          <pc:docMk/>
          <pc:sldMk cId="1479080630" sldId="256"/>
        </pc:sldMkLst>
        <pc:spChg chg="mod">
          <ac:chgData name="Narelle Wheaton" userId="6e1b2b30-480e-4f91-806b-6735d5b9e446" providerId="ADAL" clId="{C59C9973-0A87-46D8-95AC-290301B6BDE6}" dt="2023-07-26T03:26:34.354" v="15" actId="14100"/>
          <ac:spMkLst>
            <pc:docMk/>
            <pc:sldMk cId="1479080630" sldId="256"/>
            <ac:spMk id="3" creationId="{FF7ED64F-74FA-4544-A6B4-FCE69EC2C2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96B77-5B63-4B13-B5D5-148FC58E1B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5D4845-8D31-4F92-B886-296352E785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40943-AA24-4CC1-9478-CA62D82BC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93B0-82CD-4D9B-959E-059BC22B956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6A543B-EEBC-4C8D-BE29-012469769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281A6D-520F-4E1A-861F-F3FB84440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30685-176F-4DB5-A843-5F4D3BC79D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6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DD7919-C1F6-4C65-8384-FB592BBB9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31E6ED-F553-4E0C-85E9-E13A65B0D5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7506C-1D57-479F-9D75-1981C19516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93B0-82CD-4D9B-959E-059BC22B956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415363-1E4E-4092-B98E-A155CFB3E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BCAE01-AEE3-4254-8170-7E89CB4F3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30685-176F-4DB5-A843-5F4D3BC79D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9598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C074B1-032E-4E7B-BC5C-D8D49C1B71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B60F27-04B9-4F29-A2EB-81752030EA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98AE27-C897-4CBE-8F3D-22941DEEA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93B0-82CD-4D9B-959E-059BC22B956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372983-A1B4-45F4-8C92-3F6EC4EEE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EFB78B-C608-4AA2-BE3A-80DFE3613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30685-176F-4DB5-A843-5F4D3BC79D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6973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11CCB-9DDC-4BE9-842B-1C7CE553F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91847D-C055-4917-B395-D115D64010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C1CCE3-8808-4DA8-8249-B59E7D8AE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93B0-82CD-4D9B-959E-059BC22B956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316D4E-C6DE-449B-9757-2FC8C0C10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0A043-57EE-4054-A758-E0CB0DA38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30685-176F-4DB5-A843-5F4D3BC79D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3901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CE0C2-3B3C-4DDD-82CF-4DD5DD464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9224A5-80A6-4DD3-8839-72A84F508F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F4430D-4FF4-4420-A020-8B0CCECCE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93B0-82CD-4D9B-959E-059BC22B956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B7F385-679C-4DDD-AFB7-B6F5DB0DC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4CBD15-6ED4-4E62-967B-C41EEE080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30685-176F-4DB5-A843-5F4D3BC79D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4320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6EC1B-5791-4EEC-83B3-97FB0AE69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E0BAC8-FBB3-4D1F-9B12-0D16F9DAAC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E6D062-3A81-4E5A-8B85-A1516E4708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C150BC-D573-42E4-A9DE-9A487C070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93B0-82CD-4D9B-959E-059BC22B956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394204-A073-4EE2-99D5-CDC47176F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13CFF4-B889-4260-85B7-43E39A33DB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30685-176F-4DB5-A843-5F4D3BC79D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8975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893AE-022F-47BC-9840-6D5D9B465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B1FFDB-EE1A-45C3-A332-CDF44DFAD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DFB2E9-5E78-4784-B4D0-029EDA5B04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6F64C2-6CB2-4921-927E-CEC06535CF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0DF907-22BB-4C8F-8B99-61DBC6FE1E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79F0C1-9D91-4F98-99CF-4C4125FC6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93B0-82CD-4D9B-959E-059BC22B956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C48760-6944-49CB-8E62-05C3209CA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031CA36-E88A-46D1-BB30-F83CF6F0D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30685-176F-4DB5-A843-5F4D3BC79D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8287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E7218-C9DE-494B-983C-0D670DC58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0B0DC6-C065-428D-AB9D-0D31298365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93B0-82CD-4D9B-959E-059BC22B956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532AFF-C4BB-4562-9D34-14A5FD751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FC92E5-098E-4774-9A7C-ED66EB792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30685-176F-4DB5-A843-5F4D3BC79D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4490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AB20D3-7FA0-4BF4-80D4-7C1230868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93B0-82CD-4D9B-959E-059BC22B956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BEDDE9-D300-4900-B35A-D0BEEEC02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B5F8E6-7D7B-48D8-A6EE-3F3A1133F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30685-176F-4DB5-A843-5F4D3BC79D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1124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C4451-3280-44EF-9804-2D1A4A464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523A92-BD24-4E5E-B757-8D82EE300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551C5D-A6A0-42BC-B891-99B1C9343E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80B069-0F87-4884-B333-FAB108947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93B0-82CD-4D9B-959E-059BC22B956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FC3DFD-9049-4C0D-A3FF-ABB842207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13DBC8-5DFA-4C5F-B942-ED6EB02E3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30685-176F-4DB5-A843-5F4D3BC79D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88768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E7FA8-C181-4491-AE5E-3D6BE0A1C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459495-C18A-4CD0-9AF3-471761AF9F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88A076-7F2A-4306-BD1B-96742C8414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9E0660-401C-4338-9E07-C76F45A46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A693B0-82CD-4D9B-959E-059BC22B956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096A3E-1DFF-4C8B-BEBF-37A409614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6D3B30-4CFF-4A4E-B743-623FED9AAD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530685-176F-4DB5-A843-5F4D3BC79D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773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26F23A7-DC30-4C97-AEC0-481F9666B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A5AE45-49B8-430B-9A0D-070EDA95FC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011181-0F8F-4ECD-8FEA-9E3F8FD4E8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A693B0-82CD-4D9B-959E-059BC22B956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87819-B646-4F57-AEF0-EE9BABC537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93DABE-BFDE-4AE1-8C07-FC8D9EFAFA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30685-176F-4DB5-A843-5F4D3BC79D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5751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7ED64F-74FA-4544-A6B4-FCE69EC2C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95400"/>
            <a:ext cx="9144000" cy="4290588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Christ of pure and perfect love,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Look on this sin stained heart of mine!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thirst Thy cleansing grace to prove,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want my life to be like Thine.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see me at Thy footstool bow,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come and sanctify me now!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080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7ED64F-74FA-4544-A6B4-FCE69EC2C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95400"/>
            <a:ext cx="9144000" cy="39624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is it keeps me out of all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love and faith and fire I need?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drive Thy foes from out my soul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Whate'er it cost,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howe'er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I bleed!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sin cursed thing shall I allow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Thou wilt sanctify me now.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980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7ED64F-74FA-4544-A6B4-FCE69EC2C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95400"/>
            <a:ext cx="9144000" cy="39624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vain my fearful heart points back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failures in dark days gone by;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These shall not drive me from the track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heavenly flame once more brought nigh.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keep Thy grace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Thou'lt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show me how,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come and sanctify me now.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998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7ED64F-74FA-4544-A6B4-FCE69EC2C2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95400"/>
            <a:ext cx="9144000" cy="39624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pour on me the cleansing flood,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let Thy side be cleft in vain!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'Tis done, I feel the precious blood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Does purge and keep from every stain.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all the world I dare avow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Jesus sanctifies me now.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2A76F7-1C89-4439-9D88-797A00835CC0}"/>
              </a:ext>
            </a:extLst>
          </p:cNvPr>
          <p:cNvSpPr txBox="1"/>
          <p:nvPr/>
        </p:nvSpPr>
        <p:spPr>
          <a:xfrm>
            <a:off x="295275" y="6073259"/>
            <a:ext cx="23622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O Christ of pure and perfect love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William Booth (1829-1912)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5135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242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2022-07-07T06:12:25Z</dcterms:created>
  <dcterms:modified xsi:type="dcterms:W3CDTF">2023-07-26T03:26:39Z</dcterms:modified>
</cp:coreProperties>
</file>